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0099"/>
    <a:srgbClr val="006600"/>
    <a:srgbClr val="003300"/>
    <a:srgbClr val="006666"/>
    <a:srgbClr val="2807EF"/>
    <a:srgbClr val="4F9212"/>
    <a:srgbClr val="669900"/>
    <a:srgbClr val="993366"/>
    <a:srgbClr val="1F2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97" d="100"/>
          <a:sy n="97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19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Поездки и 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нужные слова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4572000" cy="4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Trips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and appropriate  words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Travel  all over  the world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Have  a nice  time!</a:t>
            </a:r>
            <a:endParaRPr lang="ru-RU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 descr="C:\Documents and Settings\Ирина\Мои документы\ШК 32\КОНКУРСЫ\B11825 2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95400"/>
            <a:ext cx="61956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2000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выбор  слова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305800" cy="4114800"/>
          </a:xfrm>
        </p:spPr>
        <p:txBody>
          <a:bodyPr>
            <a:normAutofit lnSpcReduction="10000"/>
          </a:bodyPr>
          <a:lstStyle/>
          <a:p>
            <a:pPr algn="just"/>
            <a:endParaRPr lang="en-US" sz="800" dirty="0" smtClean="0"/>
          </a:p>
          <a:p>
            <a:r>
              <a:rPr lang="ru-RU" sz="8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«место»</a:t>
            </a:r>
          </a:p>
          <a:p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1700" b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place </a:t>
            </a:r>
            <a:r>
              <a:rPr lang="ru-RU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space </a:t>
            </a:r>
            <a:r>
              <a:rPr lang="ru-RU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room </a:t>
            </a:r>
            <a:r>
              <a:rPr lang="ru-RU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</a:t>
            </a:r>
            <a:endParaRPr lang="ru-RU" sz="5400" b="1" dirty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Documents and Settings\Ирина\Мои документы\ШК 32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1447800" cy="2666999"/>
          </a:xfrm>
          <a:prstGeom prst="rect">
            <a:avLst/>
          </a:prstGeom>
          <a:noFill/>
        </p:spPr>
      </p:pic>
      <p:pic>
        <p:nvPicPr>
          <p:cNvPr id="1027" name="Picture 3" descr="C:\Documents and Settings\Ирина\Мои документы\ШК 32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1524000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место в транспорте</a:t>
            </a:r>
            <a:endParaRPr lang="ru-RU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3429000"/>
            <a:ext cx="24384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</a:t>
            </a:r>
            <a:endParaRPr lang="ru-RU" sz="6600" dirty="0" smtClean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400" b="1" dirty="0">
              <a:solidFill>
                <a:srgbClr val="4F9212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Documents and Settings\Ирина\Мои документы\ШК 32\КОНКУРСЫ\все рисунки КОПИИ\автобу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28800"/>
            <a:ext cx="2286000" cy="1638000"/>
          </a:xfrm>
          <a:prstGeom prst="rect">
            <a:avLst/>
          </a:prstGeom>
          <a:noFill/>
        </p:spPr>
      </p:pic>
      <p:pic>
        <p:nvPicPr>
          <p:cNvPr id="2051" name="Picture 3" descr="C:\Documents and Settings\Ирина\Мои документы\ШК 32\КОНКУРСЫ\все рисунки КОПИИ\самоле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2407920" cy="1337733"/>
          </a:xfrm>
          <a:prstGeom prst="rect">
            <a:avLst/>
          </a:prstGeom>
          <a:noFill/>
        </p:spPr>
      </p:pic>
      <p:pic>
        <p:nvPicPr>
          <p:cNvPr id="2053" name="Picture 5" descr="C:\Documents and Settings\Ирина\Мои документы\ШК 32\КОНКУРСЫ\все рисунки КОПИИ\поезд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724400"/>
            <a:ext cx="7742988" cy="1779639"/>
          </a:xfrm>
          <a:prstGeom prst="rect">
            <a:avLst/>
          </a:prstGeom>
          <a:noFill/>
        </p:spPr>
      </p:pic>
      <p:pic>
        <p:nvPicPr>
          <p:cNvPr id="2054" name="Picture 6" descr="C:\Documents and Settings\Ирина\Мои документы\ШК 32\КОНКУРСЫ\все рисунки КОПИИ\пароход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19200"/>
            <a:ext cx="1752600" cy="15872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295400"/>
            <a:ext cx="1676400" cy="16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Ирина\Мои документы\ШК 32\КОНКУРСЫ\трамв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99037"/>
            <a:ext cx="2214618" cy="147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5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место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3200400"/>
            <a:ext cx="2667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sz="71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</a:t>
            </a:r>
            <a:endParaRPr lang="ru-RU" sz="7100" dirty="0" smtClean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1"/>
            <a:ext cx="2895600" cy="19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1"/>
            <a:ext cx="2971800" cy="19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572000"/>
            <a:ext cx="2959693" cy="19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3124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in the theatre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124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in the cinema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572000"/>
            <a:ext cx="2980266" cy="19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43000" y="4038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in the underground  train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038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in the plane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048000"/>
            <a:ext cx="3581400" cy="762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When should I buy a ticket? </a:t>
            </a:r>
            <a:b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When I get on  or get off?</a:t>
            </a:r>
            <a:r>
              <a:rPr lang="en-US" sz="2000" dirty="0" smtClean="0">
                <a:solidFill>
                  <a:srgbClr val="006600"/>
                </a:solidFill>
                <a:latin typeface="Bodoni MT" pitchFamily="18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Bodoni MT" pitchFamily="18" charset="0"/>
              </a:rPr>
              <a:t/>
            </a:r>
            <a:br>
              <a:rPr lang="en-US" sz="2400" dirty="0" smtClean="0">
                <a:solidFill>
                  <a:srgbClr val="006600"/>
                </a:solidFill>
                <a:latin typeface="Bodoni MT" pitchFamily="18" charset="0"/>
              </a:rPr>
            </a:br>
            <a:r>
              <a:rPr lang="en-US" sz="2400" dirty="0" smtClean="0">
                <a:solidFill>
                  <a:srgbClr val="006600"/>
                </a:solidFill>
                <a:latin typeface="Bodoni MT" pitchFamily="18" charset="0"/>
              </a:rPr>
              <a:t/>
            </a:r>
            <a:br>
              <a:rPr lang="en-US" sz="2400" dirty="0" smtClean="0">
                <a:solidFill>
                  <a:srgbClr val="006600"/>
                </a:solidFill>
                <a:latin typeface="Bodoni MT" pitchFamily="18" charset="0"/>
              </a:rPr>
            </a:b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953000"/>
            <a:ext cx="44958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There are some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seats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. </a:t>
            </a:r>
          </a:p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Please, have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 seat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657600"/>
            <a:ext cx="3200400" cy="22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457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</a:t>
            </a:r>
            <a:endParaRPr lang="ru-RU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5943600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The conductor  is going around the bus. </a:t>
            </a:r>
            <a:b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She will come up to you.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"/>
            <a:ext cx="2917759" cy="25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 seat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-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a  spac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room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495800"/>
            <a:ext cx="42672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can hardly see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the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stage.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    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Could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you take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your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seats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,</a:t>
            </a: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   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please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3707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5400" y="1219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My bag is rather big. 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Is there any </a:t>
            </a:r>
            <a:r>
              <a:rPr lang="en-US" sz="2400" b="1" dirty="0" smtClean="0">
                <a:solidFill>
                  <a:srgbClr val="005400"/>
                </a:solidFill>
                <a:latin typeface="Book Antiqua" pitchFamily="18" charset="0"/>
              </a:rPr>
              <a:t>space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for it?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There isn’t enough </a:t>
            </a:r>
            <a:r>
              <a:rPr lang="en-US" sz="2400" b="1" dirty="0" smtClean="0">
                <a:solidFill>
                  <a:srgbClr val="005400"/>
                </a:solidFill>
                <a:latin typeface="Book Antiqua" pitchFamily="18" charset="0"/>
              </a:rPr>
              <a:t>room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for big things here.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638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There is some </a:t>
            </a:r>
            <a:r>
              <a:rPr lang="en-US" sz="2400" b="1" dirty="0" smtClean="0">
                <a:solidFill>
                  <a:srgbClr val="005400"/>
                </a:solidFill>
                <a:latin typeface="Book Antiqua" pitchFamily="18" charset="0"/>
              </a:rPr>
              <a:t>space </a:t>
            </a:r>
            <a:r>
              <a:rPr lang="en-US" sz="2400" b="1" dirty="0" smtClean="0">
                <a:solidFill>
                  <a:srgbClr val="000099"/>
                </a:solidFill>
                <a:latin typeface="Book Antiqua" pitchFamily="18" charset="0"/>
              </a:rPr>
              <a:t>under your </a:t>
            </a:r>
            <a:r>
              <a:rPr lang="en-US" sz="2400" b="1" dirty="0" smtClean="0">
                <a:solidFill>
                  <a:srgbClr val="005400"/>
                </a:solidFill>
                <a:latin typeface="Book Antiqua" pitchFamily="18" charset="0"/>
              </a:rPr>
              <a:t>seat</a:t>
            </a:r>
            <a:r>
              <a:rPr lang="en-US" sz="2400" b="1" dirty="0" smtClean="0">
                <a:latin typeface="Book Antiqua" pitchFamily="18" charset="0"/>
              </a:rPr>
              <a:t>.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86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66"/>
                </a:solidFill>
                <a:latin typeface="Book Antiqua" pitchFamily="18" charset="0"/>
              </a:rPr>
              <a:t>a space = room</a:t>
            </a:r>
            <a:endParaRPr lang="ru-RU" sz="3200" b="1" dirty="0">
              <a:solidFill>
                <a:srgbClr val="006666"/>
              </a:solidFill>
              <a:latin typeface="Book Antiqua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838606"/>
            <a:ext cx="3200400" cy="269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place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space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room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562600"/>
            <a:ext cx="8763000" cy="114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  <a:latin typeface="Book Antiqua" pitchFamily="18" charset="0"/>
              </a:rPr>
              <a:t>   </a:t>
            </a:r>
            <a:r>
              <a:rPr lang="ru-RU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en-US" sz="4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theatre is a </a:t>
            </a:r>
            <a:r>
              <a:rPr lang="en-US" sz="42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place</a:t>
            </a:r>
            <a:r>
              <a:rPr lang="ru-RU" sz="4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</a:t>
            </a:r>
            <a:r>
              <a:rPr lang="ru-RU" sz="4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4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entertainment.</a:t>
            </a:r>
            <a:r>
              <a:rPr lang="en-US" sz="39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en-US" sz="39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endParaRPr lang="ru-RU" sz="39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place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space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room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3505200"/>
            <a:ext cx="38100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There is not enough </a:t>
            </a:r>
            <a:r>
              <a:rPr lang="en-US" sz="2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room</a:t>
            </a:r>
            <a:r>
              <a:rPr lang="en-US" sz="2000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 the suit-case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3017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143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95800"/>
            <a:ext cx="25754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05200" y="4419600"/>
            <a:ext cx="236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there </a:t>
            </a:r>
            <a:r>
              <a:rPr lang="en-US" sz="2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space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my suit-case?</a:t>
            </a:r>
          </a:p>
          <a:p>
            <a:endParaRPr lang="en-US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Yes, there’s </a:t>
            </a:r>
            <a:r>
              <a:rPr lang="en-US" sz="2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room</a:t>
            </a:r>
            <a:r>
              <a:rPr 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your suit-case.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05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This is </a:t>
            </a:r>
            <a:r>
              <a:rPr lang="en-US" sz="2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place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hand luggage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There is not any </a:t>
            </a:r>
            <a:r>
              <a:rPr lang="en-US" sz="20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space</a:t>
            </a:r>
            <a:r>
              <a:rPr lang="en-US" sz="2000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000" dirty="0">
              <a:solidFill>
                <a:srgbClr val="005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22098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place</a:t>
            </a:r>
            <a:endParaRPr lang="ru-RU" sz="3600" b="1" dirty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1400" y="304800"/>
            <a:ext cx="1524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seat</a:t>
            </a:r>
            <a:endParaRPr lang="ru-RU" sz="3600" b="1" dirty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162306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163830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90800" y="4038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room  </a:t>
            </a:r>
            <a:r>
              <a:rPr lang="en-US" sz="36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=  a space</a:t>
            </a:r>
            <a:endParaRPr lang="ru-RU" sz="3600" b="1" dirty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park is a nice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place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walking.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00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We have found our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seats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seats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are good  enough.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28600" y="6050671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There’s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room</a:t>
            </a:r>
            <a:r>
              <a:rPr lang="en-US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 your suit-case.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7800" y="6019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There is not any </a:t>
            </a:r>
            <a:r>
              <a:rPr lang="en-US" sz="2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space.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3111275" cy="210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399" y="4648200"/>
            <a:ext cx="2044315" cy="144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606210"/>
            <a:ext cx="2514600" cy="14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990600"/>
            <a:ext cx="3200400" cy="212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9900"/>
      </a:accent1>
      <a:accent2>
        <a:srgbClr val="C0504D"/>
      </a:accent2>
      <a:accent3>
        <a:srgbClr val="92CD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225</Words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Поездки и нужные слова</vt:lpstr>
      <vt:lpstr>выбор  слова</vt:lpstr>
      <vt:lpstr>место в транспорте</vt:lpstr>
      <vt:lpstr>место</vt:lpstr>
      <vt:lpstr>When should I buy a ticket?  When I get on  or get off?   </vt:lpstr>
      <vt:lpstr>a  seat  -  a  space  -  room</vt:lpstr>
      <vt:lpstr>a place - a space - room</vt:lpstr>
      <vt:lpstr>a place - a space - room</vt:lpstr>
      <vt:lpstr>a place</vt:lpstr>
      <vt:lpstr>Travel  all over  the world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58</cp:revision>
  <dcterms:modified xsi:type="dcterms:W3CDTF">2017-12-20T15:00:23Z</dcterms:modified>
</cp:coreProperties>
</file>